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Merriweather" panose="020B060402020202020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8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ff93f05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ff93f05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6edaa739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6edaa739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6edaa73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6edaa73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6edaa739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6edaa739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6edaa739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6edaa739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032f93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032f93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6edaa739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6edaa739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 COnditioning circuit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Vref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6edaa739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6edaa739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6edaa739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6edaa739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edaa739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edaa739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edaa739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6edaa739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dent00thbrush/Heart_Monito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Monitor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2020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715250" y="4405200"/>
            <a:ext cx="14289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Walkthrough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FF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11725" y="1540225"/>
            <a:ext cx="8435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https://github.com/Goldent00thbrush/Heart_Monitor</a:t>
            </a:r>
            <a:endParaRPr sz="1800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Electrocardiogram (ECG)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46482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Measure electric activity from the heart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Extract information about the heart </a:t>
            </a:r>
            <a:endParaRPr sz="18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300" y="1505700"/>
            <a:ext cx="31115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AD8232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500925"/>
            <a:ext cx="4166400" cy="41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STM32F103C8T6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175" y="1221575"/>
            <a:ext cx="4243402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3: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Pyserial</a:t>
            </a:r>
            <a:endParaRPr sz="2900"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Matplotlib</a:t>
            </a:r>
            <a:endParaRPr sz="2900"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Tkinter</a:t>
            </a: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7079375" y="2276161"/>
            <a:ext cx="1215300" cy="1090500"/>
          </a:xfrm>
          <a:prstGeom prst="rect">
            <a:avLst/>
          </a:prstGeom>
          <a:solidFill>
            <a:srgbClr val="CC4125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AD8232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4097825" y="1945413"/>
            <a:ext cx="1709700" cy="1752000"/>
          </a:xfrm>
          <a:prstGeom prst="rect">
            <a:avLst/>
          </a:prstGeom>
          <a:solidFill>
            <a:srgbClr val="19161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STM32F103C8T6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5" y="1658025"/>
            <a:ext cx="3107550" cy="232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0"/>
          <p:cNvCxnSpPr>
            <a:endCxn id="110" idx="1"/>
          </p:cNvCxnSpPr>
          <p:nvPr/>
        </p:nvCxnSpPr>
        <p:spPr>
          <a:xfrm>
            <a:off x="2783825" y="2821413"/>
            <a:ext cx="1314000" cy="0"/>
          </a:xfrm>
          <a:prstGeom prst="straightConnector1">
            <a:avLst/>
          </a:prstGeom>
          <a:noFill/>
          <a:ln w="7620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20"/>
          <p:cNvSpPr txBox="1"/>
          <p:nvPr/>
        </p:nvSpPr>
        <p:spPr>
          <a:xfrm>
            <a:off x="2967425" y="2821425"/>
            <a:ext cx="12153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Serial Connection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" name="Google Shape;114;p20"/>
          <p:cNvCxnSpPr/>
          <p:nvPr/>
        </p:nvCxnSpPr>
        <p:spPr>
          <a:xfrm>
            <a:off x="5807525" y="2821413"/>
            <a:ext cx="1314000" cy="0"/>
          </a:xfrm>
          <a:prstGeom prst="straightConnector1">
            <a:avLst/>
          </a:prstGeom>
          <a:noFill/>
          <a:ln w="7620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0"/>
          <p:cNvSpPr txBox="1"/>
          <p:nvPr/>
        </p:nvSpPr>
        <p:spPr>
          <a:xfrm>
            <a:off x="5807525" y="2892075"/>
            <a:ext cx="1314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ADC           Out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" name="Google Shape;116;p20"/>
          <p:cNvCxnSpPr/>
          <p:nvPr/>
        </p:nvCxnSpPr>
        <p:spPr>
          <a:xfrm>
            <a:off x="8294675" y="2819013"/>
            <a:ext cx="678300" cy="4800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20"/>
          <p:cNvSpPr txBox="1"/>
          <p:nvPr/>
        </p:nvSpPr>
        <p:spPr>
          <a:xfrm>
            <a:off x="8294675" y="2961650"/>
            <a:ext cx="12153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Electrode Pads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1100" y="1879350"/>
            <a:ext cx="2232684" cy="128584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546750" y="2369250"/>
            <a:ext cx="788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On-screen Show (16:9)</PresentationFormat>
  <Paragraphs>34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Merriweather</vt:lpstr>
      <vt:lpstr>Roboto</vt:lpstr>
      <vt:lpstr>Arial</vt:lpstr>
      <vt:lpstr>Paradigm</vt:lpstr>
      <vt:lpstr>Heart Monitor</vt:lpstr>
      <vt:lpstr>Application</vt:lpstr>
      <vt:lpstr>Electrocardiogram (ECG)</vt:lpstr>
      <vt:lpstr>Design</vt:lpstr>
      <vt:lpstr>Component 1:  AD8232</vt:lpstr>
      <vt:lpstr>Component 2:  STM32F103C8T6 </vt:lpstr>
      <vt:lpstr>Component 3:  Software </vt:lpstr>
      <vt:lpstr>Block Diagram</vt:lpstr>
      <vt:lpstr>Implementation</vt:lpstr>
      <vt:lpstr>Code Walkthrough </vt:lpstr>
      <vt:lpstr>Demo</vt:lpstr>
      <vt:lpstr>Thank you.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Monitor</dc:title>
  <cp:lastModifiedBy>Windows User</cp:lastModifiedBy>
  <cp:revision>1</cp:revision>
  <dcterms:modified xsi:type="dcterms:W3CDTF">2020-05-26T19:09:46Z</dcterms:modified>
</cp:coreProperties>
</file>